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12"/>
      <p:bold r:id="rId13"/>
      <p:italic r:id="rId14"/>
      <p:boldItalic r:id="rId15"/>
    </p:embeddedFont>
    <p:embeddedFont>
      <p:font typeface="PT Sans Narrow" panose="020B0604020202020204" charset="0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99b4eeeb9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99b4eeeb9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9afed836f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9afed836f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99b4eeeb9b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99b4eeeb9b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99b4eeeb9b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99b4eeeb9b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99b4eeeb9b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99b4eeeb9b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62cfe44092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62cfe44092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99b4eeeb9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99b4eeeb9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62cfe44092_3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62cfe44092_3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m751@duke.edu" TargetMode="External"/><Relationship Id="rId7" Type="http://schemas.openxmlformats.org/officeDocument/2006/relationships/hyperlink" Target="mailto:simmons.jblake@gmail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jw345@duke.edu" TargetMode="External"/><Relationship Id="rId5" Type="http://schemas.openxmlformats.org/officeDocument/2006/relationships/hyperlink" Target="mailto:smt80@duke.edu" TargetMode="External"/><Relationship Id="rId4" Type="http://schemas.openxmlformats.org/officeDocument/2006/relationships/hyperlink" Target="mailto:meb126@duke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Feed</a:t>
            </a:r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2020-2021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FEED</a:t>
            </a:r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44500" algn="l" rtl="0">
              <a:spcBef>
                <a:spcPts val="0"/>
              </a:spcBef>
              <a:spcAft>
                <a:spcPts val="0"/>
              </a:spcAft>
              <a:buSzPts val="3400"/>
              <a:buChar char="●"/>
            </a:pPr>
            <a:r>
              <a:rPr lang="en" sz="3400" b="1"/>
              <a:t>F</a:t>
            </a:r>
            <a:r>
              <a:rPr lang="en" sz="3400"/>
              <a:t>ood </a:t>
            </a:r>
            <a:endParaRPr sz="3400"/>
          </a:p>
          <a:p>
            <a:pPr marL="457200" lvl="0" indent="-444500" algn="l" rtl="0">
              <a:spcBef>
                <a:spcPts val="0"/>
              </a:spcBef>
              <a:spcAft>
                <a:spcPts val="0"/>
              </a:spcAft>
              <a:buSzPts val="3400"/>
              <a:buChar char="●"/>
            </a:pPr>
            <a:r>
              <a:rPr lang="en" sz="3400" b="1"/>
              <a:t>E</a:t>
            </a:r>
            <a:r>
              <a:rPr lang="en" sz="3400"/>
              <a:t>mpowerment</a:t>
            </a:r>
            <a:endParaRPr sz="3400"/>
          </a:p>
          <a:p>
            <a:pPr marL="457200" lvl="0" indent="-444500" algn="l" rtl="0">
              <a:spcBef>
                <a:spcPts val="0"/>
              </a:spcBef>
              <a:spcAft>
                <a:spcPts val="0"/>
              </a:spcAft>
              <a:buSzPts val="3400"/>
              <a:buChar char="●"/>
            </a:pPr>
            <a:r>
              <a:rPr lang="en" sz="3400" b="1"/>
              <a:t>E</a:t>
            </a:r>
            <a:r>
              <a:rPr lang="en" sz="3400"/>
              <a:t>ducation</a:t>
            </a:r>
            <a:endParaRPr sz="3400"/>
          </a:p>
          <a:p>
            <a:pPr marL="457200" lvl="0" indent="-444500" algn="l" rtl="0">
              <a:spcBef>
                <a:spcPts val="0"/>
              </a:spcBef>
              <a:spcAft>
                <a:spcPts val="0"/>
              </a:spcAft>
              <a:buSzPts val="3400"/>
              <a:buChar char="●"/>
            </a:pPr>
            <a:r>
              <a:rPr lang="en" sz="3400" b="1"/>
              <a:t>D</a:t>
            </a:r>
            <a:r>
              <a:rPr lang="en" sz="3400"/>
              <a:t>elivery</a:t>
            </a:r>
            <a:endParaRPr sz="3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History of FEED</a:t>
            </a:r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Schweitzer Fellowship </a:t>
            </a:r>
            <a:endParaRPr sz="28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Partnership between NCCU and Duke</a:t>
            </a:r>
            <a:endParaRPr sz="24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Problem</a:t>
            </a:r>
            <a:endParaRPr sz="28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FPP patient could not access the produce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Patients did not know what to do with the produce</a:t>
            </a:r>
            <a:endParaRPr sz="24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Interdisciplinary learning</a:t>
            </a:r>
            <a:endParaRPr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</a:t>
            </a:r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Dietetic Interns (North Carolina Central University)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Health Science Students (MD, PA, etc. - Duke University)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Community Members</a:t>
            </a:r>
            <a:endParaRPr sz="24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Duke Outpatient Clinic (DOC) patients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Chronic health conditions</a:t>
            </a:r>
            <a:endParaRPr sz="20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</a:t>
            </a:r>
            <a:endParaRPr/>
          </a:p>
        </p:txBody>
      </p:sp>
      <p:sp>
        <p:nvSpPr>
          <p:cNvPr id="91" name="Google Shape;91;p1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Home visit/food delivery</a:t>
            </a:r>
            <a:endParaRPr sz="24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Fresh produce bags provided by the Fresh Produce Program</a:t>
            </a:r>
            <a:endParaRPr sz="20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Nutrition education</a:t>
            </a:r>
            <a:endParaRPr sz="24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Project FEED curriculum developed by NCCU</a:t>
            </a:r>
            <a:endParaRPr sz="20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Social check-in</a:t>
            </a:r>
            <a:endParaRPr sz="24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APPLE Program - Duke MD Clinical Skills Foundation Course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FEED 2020</a:t>
            </a:r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Feedback - health science students want more nutrition education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Response - Zoom webinars focused on nutrition education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Social determinants of health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Nutrition counseling - Diabetes/CKD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Clinical skills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Opportunity to teach (NCCU interns)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Opportunity to learn (Health science students)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2020 Timeline</a:t>
            </a:r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1"/>
          </p:nvPr>
        </p:nvSpPr>
        <p:spPr>
          <a:xfrm>
            <a:off x="819150" y="1519525"/>
            <a:ext cx="6491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September 24 </a:t>
            </a:r>
            <a:r>
              <a:rPr lang="en" sz="1800"/>
              <a:t>- “Why we have not achieved food security in Durham” w/ Betsy Crites, End Hunger Durham</a:t>
            </a: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October 6 </a:t>
            </a:r>
            <a:r>
              <a:rPr lang="en" sz="1800"/>
              <a:t>- Motivational Interviewing w/ Duke Hotspotting Initiative </a:t>
            </a: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November TBD</a:t>
            </a:r>
            <a:r>
              <a:rPr lang="en"/>
              <a:t> - Nutrition Education Topic #2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Interested in getting involved?</a:t>
            </a:r>
            <a:endParaRPr/>
          </a:p>
        </p:txBody>
      </p:sp>
      <p:sp>
        <p:nvSpPr>
          <p:cNvPr id="109" name="Google Shape;109;p20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Volunteer w/ Fresh Produce Program</a:t>
            </a:r>
            <a:endParaRPr sz="21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Need drivers to deliver food bags</a:t>
            </a:r>
            <a:endParaRPr sz="17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Food distribution on Thursday mornings</a:t>
            </a:r>
            <a:endParaRPr sz="17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Sign-up for the Root Causes listserv</a:t>
            </a:r>
            <a:endParaRPr sz="21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Updates about all of Root Causes projects and initiatives including FEED!</a:t>
            </a:r>
            <a:endParaRPr sz="17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Contact Info</a:t>
            </a:r>
            <a:endParaRPr/>
          </a:p>
        </p:txBody>
      </p:sp>
      <p:sp>
        <p:nvSpPr>
          <p:cNvPr id="115" name="Google Shape;115;p21"/>
          <p:cNvSpPr txBox="1">
            <a:spLocks noGrp="1"/>
          </p:cNvSpPr>
          <p:nvPr>
            <p:ph type="body" idx="1"/>
          </p:nvPr>
        </p:nvSpPr>
        <p:spPr>
          <a:xfrm>
            <a:off x="819150" y="1152425"/>
            <a:ext cx="8120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Maggie Morash (MS3): (908) 507-1155; </a:t>
            </a:r>
            <a:r>
              <a:rPr lang="en" u="sng">
                <a:solidFill>
                  <a:schemeClr val="hlink"/>
                </a:solidFill>
                <a:hlinkClick r:id="rId3"/>
              </a:rPr>
              <a:t>mm751@duke.edu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Ella Belina (MS3): (917) 710-0415; </a:t>
            </a:r>
            <a:r>
              <a:rPr lang="en" u="sng">
                <a:solidFill>
                  <a:schemeClr val="hlink"/>
                </a:solidFill>
                <a:hlinkClick r:id="rId4"/>
              </a:rPr>
              <a:t>meb126@duke.edu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Sean Tanino (MS3): (206) 678-7127; </a:t>
            </a:r>
            <a:r>
              <a:rPr lang="en" u="sng">
                <a:solidFill>
                  <a:schemeClr val="hlink"/>
                </a:solidFill>
                <a:hlinkClick r:id="rId5"/>
              </a:rPr>
              <a:t>smt80@duke.edu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Janice Wong (MS4): (919) 608-4149; </a:t>
            </a:r>
            <a:r>
              <a:rPr lang="en" u="sng">
                <a:solidFill>
                  <a:schemeClr val="hlink"/>
                </a:solidFill>
                <a:hlinkClick r:id="rId6"/>
              </a:rPr>
              <a:t>jw345@duke.edu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Blake Simmons (RD, LDN): (704) 929-2613; </a:t>
            </a:r>
            <a:r>
              <a:rPr lang="en" u="sng">
                <a:solidFill>
                  <a:schemeClr val="hlink"/>
                </a:solidFill>
                <a:hlinkClick r:id="rId7"/>
              </a:rPr>
              <a:t>simmons.jblake@gmail.com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Trisha Dalapati (MS2): (404) 641-4057; td159@duke.edu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Denisse Porras (MS2): (310) 744-5678; denissecristina.porras.fimbres@duke.edu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Office PowerPoint</Application>
  <PresentationFormat>On-screen Show (16:9)</PresentationFormat>
  <Paragraphs>56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PT Sans Narrow</vt:lpstr>
      <vt:lpstr>Arial</vt:lpstr>
      <vt:lpstr>Open Sans</vt:lpstr>
      <vt:lpstr>Tropic</vt:lpstr>
      <vt:lpstr>Project Feed</vt:lpstr>
      <vt:lpstr>Project FEED</vt:lpstr>
      <vt:lpstr>History of FEED</vt:lpstr>
      <vt:lpstr>Who</vt:lpstr>
      <vt:lpstr>What</vt:lpstr>
      <vt:lpstr>Project FEED 2020</vt:lpstr>
      <vt:lpstr>2020 Timeline</vt:lpstr>
      <vt:lpstr>Interested in getting involved?</vt:lpstr>
      <vt:lpstr>Our Contact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Feed</dc:title>
  <dc:creator>Sean Tanino</dc:creator>
  <cp:lastModifiedBy>Sean Tanino</cp:lastModifiedBy>
  <cp:revision>1</cp:revision>
  <dcterms:modified xsi:type="dcterms:W3CDTF">2020-12-17T01:18:31Z</dcterms:modified>
</cp:coreProperties>
</file>